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0ec045e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a0ec045e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43c76b87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43c76b87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453595de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453595de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453595d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453595d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a0ec045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a0ec045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a0ec045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a0ec045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a0ec045e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a0ec045e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43c76b87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43c76b879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a0ec045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a0ec045e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niotero@paps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inalandi@paps.net" TargetMode="External"/><Relationship Id="rId4" Type="http://schemas.openxmlformats.org/officeDocument/2006/relationships/hyperlink" Target="mailto:loriwelch@paps.ne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 descr="welco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75" y="120470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725" y="817325"/>
            <a:ext cx="4962800" cy="350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Policy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187350" y="3287075"/>
            <a:ext cx="8544300" cy="13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we are in remote learning (and computers and the internet are sometimes unreliable), students will always be given an extra day to complete assignments.  However, I will not give make-up work or extra credit at the end of the marking period.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107050" y="1379550"/>
            <a:ext cx="6321600" cy="1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Lato"/>
                <a:ea typeface="Lato"/>
                <a:cs typeface="Lato"/>
                <a:sym typeface="Lato"/>
              </a:rPr>
              <a:t>35 % Classwork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Lato"/>
                <a:ea typeface="Lato"/>
                <a:cs typeface="Lato"/>
                <a:sym typeface="Lato"/>
              </a:rPr>
              <a:t>5 % Homework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Lato"/>
                <a:ea typeface="Lato"/>
                <a:cs typeface="Lato"/>
                <a:sym typeface="Lato"/>
              </a:rPr>
              <a:t>60 % Tests, Quizzes, Essays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Ms. Otero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I have been working in public schools for 20 years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This is the start of my 4th year at PAHS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Worked as the Library Club Advisor for three years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I worked at PA Vo-Tech during my first three years of teaching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I am happily married and I have three kids</a:t>
            </a:r>
            <a:endParaRPr sz="2000"/>
          </a:p>
        </p:txBody>
      </p:sp>
      <p:pic>
        <p:nvPicPr>
          <p:cNvPr id="80" name="Google Shape;80;p14" descr="Client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550"/>
            <a:ext cx="2410100" cy="24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34175" y="2409425"/>
            <a:ext cx="2289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deniotero@paps.net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Mrs. Welch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I have been a Perth Amboy district employee for 35 years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I have been a High School English teacher for 12 years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Worked as Sophomore and Junior class advisor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Worked as Key Club Advisor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I LOVE to travel, watch foreign films, attend  sporting events, read suspense novels, take nature walks, road trips and to try new foods. </a:t>
            </a:r>
            <a:endParaRPr sz="19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25" y="466450"/>
            <a:ext cx="2105312" cy="21053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353625" y="2780700"/>
            <a:ext cx="19041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loriwelch@paps.net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2410100" y="4228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Ms. Landi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2410100" y="903175"/>
            <a:ext cx="6321600" cy="3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I have been an English Teacher for 11 years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This is my 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9th year at Perth Amboy High School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Worked as the Sophomore Junior </a:t>
            </a:r>
            <a:r>
              <a:rPr lang="en" sz="21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Class of 2021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Advisor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Working on my Masters Degree at Kean University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5" y="988075"/>
            <a:ext cx="2105312" cy="21053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13625" y="3334175"/>
            <a:ext cx="18828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tinalandi@paps.net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information: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Deniotero@paps.net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loriwelch@paps.net</a:t>
            </a:r>
            <a:r>
              <a:rPr lang="en">
                <a:solidFill>
                  <a:schemeClr val="hlink"/>
                </a:solidFill>
              </a:rPr>
              <a:t> (Period 3 and 6)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tinalandi@paps.net</a:t>
            </a:r>
            <a:r>
              <a:rPr lang="en" u="sng">
                <a:solidFill>
                  <a:schemeClr val="hlink"/>
                </a:solidFill>
              </a:rPr>
              <a:t> </a:t>
            </a:r>
            <a:r>
              <a:rPr lang="en">
                <a:solidFill>
                  <a:schemeClr val="hlink"/>
                </a:solidFill>
              </a:rPr>
              <a:t> (Period 9)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 (Grade 12)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307923" y="1595775"/>
            <a:ext cx="7423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year we will be covering the following: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Springboard’s Reading Workshop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Springboard’s Writing Workshop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Novel Study: Brave New World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Drama Study:  Antigone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College Essay Writing/SAT Boot Camp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5437425" y="2101475"/>
            <a:ext cx="2637900" cy="7347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Springboard’s reading and writing programs allow the students to have a more focused instruction with practice in various crucial skills.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 (Grade 10)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1307923" y="1595775"/>
            <a:ext cx="7423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year we will be covering the following: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Springboard’s Reading Workshop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Springboard’s Writing Workshop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Novel Study: The Great Gatsby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Drama Study:  Julius Caesar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5437425" y="2101475"/>
            <a:ext cx="2637900" cy="7347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Springboard’s reading and writing programs allow the students to have a more focused instruction with practice in various crucial skills.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rules and expectations</a:t>
            </a:r>
            <a:endParaRPr/>
          </a:p>
        </p:txBody>
      </p:sp>
      <p:pic>
        <p:nvPicPr>
          <p:cNvPr id="123" name="Google Shape;123;p20" descr="Client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50" y="1034850"/>
            <a:ext cx="2700450" cy="27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2827225" y="1192200"/>
            <a:ext cx="5978100" cy="3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Be on time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Do not exit until they have been told to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Cameras must be on at all times and students must be in full view (participation points are deducted for noncompliance)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Students must be on mute at all times (unless they have a question)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Students should not be on their phones or playing video games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Students must be respectful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Materials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fully charged Chromebook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notebook and something to write with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Reading materials (when we are using them)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444</Words>
  <Application>Microsoft Office PowerPoint</Application>
  <PresentationFormat>On-screen Show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Lato</vt:lpstr>
      <vt:lpstr>Raleway</vt:lpstr>
      <vt:lpstr>Arial</vt:lpstr>
      <vt:lpstr>Calibri</vt:lpstr>
      <vt:lpstr>Swiss</vt:lpstr>
      <vt:lpstr>PowerPoint Presentation</vt:lpstr>
      <vt:lpstr>About Ms. Otero</vt:lpstr>
      <vt:lpstr>About Mrs. Welch</vt:lpstr>
      <vt:lpstr>About Ms. Landi</vt:lpstr>
      <vt:lpstr>Contact information:</vt:lpstr>
      <vt:lpstr>Syllabus (Grade 12)</vt:lpstr>
      <vt:lpstr>Syllabus (Grade 10)</vt:lpstr>
      <vt:lpstr>Class rules and expectations</vt:lpstr>
      <vt:lpstr>Online Materials</vt:lpstr>
      <vt:lpstr>Grading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 : TINA</dc:creator>
  <cp:lastModifiedBy>LANDI : TINA</cp:lastModifiedBy>
  <cp:revision>1</cp:revision>
  <dcterms:modified xsi:type="dcterms:W3CDTF">2020-09-22T15:16:06Z</dcterms:modified>
</cp:coreProperties>
</file>